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9/15/2023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9/15/2023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9/15/2023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9/15/2023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9/15/2023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9/15/2023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9/15/2023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9/15/2023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9/15/2023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9/15/2023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9/15/2023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9/15/2023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1820" y="2485623"/>
            <a:ext cx="11861442" cy="142736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Муниципального бюджетного дошкольного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учреждения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сада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общеразвивающего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«Сказка»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Бугульминского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Республики Татарстан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020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174" y="730070"/>
            <a:ext cx="1130765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Часть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формируемая участниками образовательных отношений спроектирована с учетом особенностей образовательного учреждения, региона и муниципалитета, образовательных потребностей и интересов, обучающихся в детском саду и запросов родителей воспитанников в соответствии со следующими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парциальными программами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Региональная образовательная программа дошкольного образования «СӨЕНЕЧ» - «Радость познания» (автор </a:t>
            </a:r>
            <a:r>
              <a:rPr lang="ru-RU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Шаехова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Р.К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.)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Учебно-методический комплект «</a:t>
            </a:r>
            <a:r>
              <a:rPr lang="ru-RU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Татарча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сөйләшәбез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- «Говорим по-татарски» для русскоязычных детей 4-7 лет (авторы </a:t>
            </a:r>
            <a:r>
              <a:rPr lang="ru-RU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Зарипова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З.М., </a:t>
            </a:r>
            <a:r>
              <a:rPr lang="ru-RU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КидрячеваР.Г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.)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Учебно-методический комплект «</a:t>
            </a:r>
            <a:r>
              <a:rPr lang="ru-RU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Туган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телдә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сөйләшәбез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- «Говорим на родном языке» для детей 2-5 лет (авторы </a:t>
            </a:r>
            <a:r>
              <a:rPr lang="ru-RU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ХазратоваФ.В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., </a:t>
            </a:r>
            <a:r>
              <a:rPr lang="ru-RU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ШарафетдиноваЗ.Г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.)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Учебно-методический комплект «</a:t>
            </a:r>
            <a:r>
              <a:rPr lang="ru-RU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Туган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телдә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сөйләшәбез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- «Говорим на родном языке» для детей 5-7лет (авторы </a:t>
            </a:r>
            <a:r>
              <a:rPr lang="ru-RU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Зарипова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З.М., </a:t>
            </a:r>
            <a:r>
              <a:rPr lang="ru-RU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ВажиеваЛ.Н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.)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85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850" y="442016"/>
            <a:ext cx="11857149" cy="1277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marR="218440" algn="ctr">
              <a:lnSpc>
                <a:spcPct val="107000"/>
              </a:lnSpc>
              <a:spcAft>
                <a:spcPts val="0"/>
              </a:spcAft>
              <a:tabLst>
                <a:tab pos="522605" algn="l"/>
              </a:tabLst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Главные цели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взаимодействия педагогического коллектива ДОО с семьями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воспитанников: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0862" y="1888458"/>
            <a:ext cx="11350580" cy="206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13410" marR="21844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22605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образования, охраны и укрепления здоровья детей младенческого, раннего и дошкольного возрастов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70510" marR="218440" algn="just">
              <a:lnSpc>
                <a:spcPct val="107000"/>
              </a:lnSpc>
              <a:spcAft>
                <a:spcPts val="0"/>
              </a:spcAft>
              <a:tabLst>
                <a:tab pos="522605" algn="l"/>
              </a:tabLst>
            </a:pP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13410" marR="21844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22605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98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8287" y="0"/>
            <a:ext cx="110543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Принципы взаимодействия ДОУ с родителями:</a:t>
            </a:r>
          </a:p>
          <a:p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325" y="679793"/>
            <a:ext cx="11921543" cy="4439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6260" marR="21844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22605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приоритет семьи в воспитании, обучении и развитии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ребёнка;</a:t>
            </a:r>
          </a:p>
          <a:p>
            <a:pPr marL="556260" marR="21844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22605" algn="l"/>
              </a:tabLst>
            </a:pP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56260" marR="21844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22605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ткрытость;</a:t>
            </a:r>
          </a:p>
          <a:p>
            <a:pPr marL="556260" marR="21844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22605" algn="l"/>
              </a:tabLst>
            </a:pP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56260" marR="21844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22605" algn="l"/>
              </a:tabLs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взаимное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доверие, уважение и доброжелательность во взаимоотношениях педагогов и родителей (законных представителей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556260" marR="21844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22605" algn="l"/>
              </a:tabLst>
            </a:pP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56260" marR="21844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22605" algn="l"/>
              </a:tabLs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индивидуально-дифференцированный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подход к каждой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семье;</a:t>
            </a:r>
          </a:p>
          <a:p>
            <a:pPr marL="270510" marR="218440" algn="just">
              <a:lnSpc>
                <a:spcPct val="107000"/>
              </a:lnSpc>
              <a:spcAft>
                <a:spcPts val="0"/>
              </a:spcAft>
              <a:tabLst>
                <a:tab pos="522605" algn="l"/>
              </a:tabLst>
            </a:pP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56260" marR="21844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22605" algn="l"/>
              </a:tabLst>
            </a:pPr>
            <a:r>
              <a:rPr lang="ru-RU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Возрастосообразность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(учёт особенностей и характера отношений ребёнка с родителями).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91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667" y="938577"/>
            <a:ext cx="11655379" cy="509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6260" marR="21844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22605" algn="l"/>
              </a:tabLst>
            </a:pPr>
            <a:r>
              <a:rPr lang="ru-RU" sz="16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диагностико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аналитическое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включает получение и анализ данных о семье каждого обучающегося, её запросах в отношении охраны здоровья и развития ребёнка; об уровне психолого-педагогической компетентности родителей (законных представителей); а также планирование работы с семьей с учётом результатов проведенного анализа; согласование воспитательных 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задач;</a:t>
            </a:r>
          </a:p>
          <a:p>
            <a:pPr marL="556260" marR="21844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22605" algn="l"/>
              </a:tabLst>
            </a:pPr>
            <a:endParaRPr lang="ru-RU" sz="1600" b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56260" marR="21844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22605" algn="l"/>
              </a:tabLst>
            </a:pP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просветительское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предполагает просвещение родителей (законных представителей) по вопросам особенностей психофизиологического и психического развития детей младенческого, раннего и дошкольного возрастов; выбора эффективных методов обучения и воспитания детей определенного возраста; ознакомление с актуальной информацией о государственной политике в области ДО, включая информирование о мерах господдержки семьям с детьми дошкольного возраста; информирование об особенностях реализуемой в ДОО образовательной программы; условиях пребывания ребёнка в группе ДОО; содержании и методах образовательной работы с детьми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56260" marR="21844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22605" algn="l"/>
              </a:tabLst>
            </a:pP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56260" marR="21844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522605" algn="l"/>
              </a:tabLst>
            </a:pP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консультационное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объединяет в себе консультирование родителей (законных представителей) по вопросам их взаимодействия с ребёнком, преодоления возникающих проблем воспитания и обучения детей, в том числе с ООП в условиях семьи; особенностей поведения и взаимодействия ребёнка со сверстниками и педагогом; возникающих проблемных ситуациях; способам воспитания и построения продуктивного взаимодействия с детьми младенческого, раннего и дошкольного возрастов; способам организации и участия в детских деятельностях, образовательном процессе и другому.</a:t>
            </a:r>
            <a:endPara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5306" y="162909"/>
            <a:ext cx="113720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Направления работы ДОУ с родителями: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50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81825" y="617044"/>
            <a:ext cx="99811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Ссылки на нормативные документы: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8338" y="1949905"/>
            <a:ext cx="110500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edu.tatar.ru/upload/storage/org6394/files.pdf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1369" y="4058872"/>
            <a:ext cx="109470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edu.tatar.ru/upload/storage/org6394/files.pdf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80065" y="1263375"/>
            <a:ext cx="16702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 ДО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36747" y="3354680"/>
            <a:ext cx="18712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ФГОС ДО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1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971" y="0"/>
            <a:ext cx="11075831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Структура образовательной программы: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Раздел 1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–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Общие положения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(основания для разработки образовательной программы-нормативно-правовые документы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Раздел 2 Целевой раздел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(цели, задачи, принципы её формирования; планируемые результаты освоения программы в младенческом, раннем, дошкольном возрастах,  а также на этапе завершения освоения ОП; характеристики особенностей развития детей младенческого, раннего и дошкольного возрастов, характеристики особенностей детей с фонетико-фонематическим недоразвитием речи, подходы к педагогической диагностике  достижения планируемых результатов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Раздел 3–Содержательный раздел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(задачи и содержание образовательной деятельности по каждой из образовательных областей для всех возрастных групп обучающихся (социально-коммуникативное, познавательное, речевое, художественно-эстетическое, физическое развитие); описание вариативных форм, способов, методов и средств реализации программы, особенностей образовательной деятельности разных видов 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икультурных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практик и способов поддержки детской инициативы; взаимодействия педагогического коллектива 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ссемьями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обучающихся; направления и задачи коррекционно-развивающей работы с детьми с фонетико-фонематическим недоразвитием речи, Рабочая программа воспитания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.)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Раздел 4-Организационныйраздел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(описание психолого-педагогических и кадровых условий реализации программы, организация развивающей предметно-пространственной среды в Детском саду, примерные перечни художественной литературы, музыкальных произведений, для использования в образовательной работе в разных возрастных группах, примерный режим в дошкольных группах, календарный план воспитательной работы).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Раздел 5 – Краткое описание программы</a:t>
            </a:r>
            <a:endParaRPr lang="ru-RU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37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7706" y="1662577"/>
            <a:ext cx="1067658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униципального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МБДОУ детский сад №28 «Сказка» (далее –Программа) разработана в соответствии с федеральным государственным образовательным стандартом дошкольного образования (утвержден приказом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8 ноября 2022 г. № 955, зарегистрировано в Минюсте России 6 февраля 2023 г., регистрационный № 72264) (далее – ФГОС ДО) и федеральной образовательной программой дошкольного образования (утверждена приказом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25 ноября 2022 г. № 1028, зарегистрировано в Минюсте России 28 декабря 2022 г., регистрационный № 71847) (далее – ФОП ДО).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77466" y="848864"/>
            <a:ext cx="40370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</a:t>
            </a:r>
          </a:p>
        </p:txBody>
      </p:sp>
    </p:spTree>
    <p:extLst>
      <p:ext uri="{BB962C8B-B14F-4D97-AF65-F5344CB8AC3E}">
        <p14:creationId xmlns:p14="http://schemas.microsoft.com/office/powerpoint/2010/main" val="270230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84867" y="710364"/>
            <a:ext cx="40370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Общие положения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740" y="1495623"/>
            <a:ext cx="11449319" cy="3547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</a:rPr>
              <a:t>Нормативно-правовой основой для разработки Программы являются следующие нормативно-правовые документы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ru-RU" sz="1600" b="1" dirty="0" smtClean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</a:rPr>
              <a:t>	Указ Президента Российской Федерации от 21 июля 2020 г. № 474 «О национальных целях развития Российской Федерации на период до 2030 года»;</a:t>
            </a:r>
            <a:endParaRPr lang="ru-RU" sz="1600" b="1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</a:rPr>
              <a:t>–	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  <a:endParaRPr lang="ru-RU" sz="1600" b="1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</a:rPr>
              <a:t>–	Федеральный закон от 29 декабря 2012 г. № 273-ФЗ «Об образовании в Российской Федерации»;</a:t>
            </a:r>
            <a:endParaRPr lang="ru-RU" sz="1600" b="1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</a:rPr>
              <a:t>–	Федеральный закон от 31 июля 2020 г. № 304-ФЗ «О внесении изменений в Федеральный закон «Об образовании в Российской Федерации» по вопросам воспитания обучающихся»</a:t>
            </a:r>
            <a:endParaRPr lang="ru-RU" sz="1600" b="1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</a:rPr>
              <a:t>–	Федеральный закон от 24 сентября 2022 г. № 371-ФЗ «О внесении изменений в Федеральный закон «Об образовании в Российской Федерации» и статью 1 Федерального закона «Об обязательных требованиях в Российской Федерации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9805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1972" y="199935"/>
            <a:ext cx="11127346" cy="5940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	Распоряжение Правительства Российской Федерации от 29 мая 2015 г. № 999-р</a:t>
            </a:r>
            <a:endParaRPr lang="ru-RU" sz="1600" b="1" dirty="0">
              <a:solidFill>
                <a:srgbClr val="000000"/>
              </a:solidFill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«Об утверждении Стратегии развития воспитания в Российской Федерации на период до 2025 года»;</a:t>
            </a:r>
            <a:endParaRPr lang="ru-RU" sz="1600" b="1" dirty="0">
              <a:solidFill>
                <a:srgbClr val="000000"/>
              </a:solidFill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	Федеральный государственный образовательный стандарт дошкольного образования (утвержден приказом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Минобрнауки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Минпросвещения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России от 8 ноября 2022 г. № 955, зарегистрировано в Минюсте России 6 февраля 2023 г., регистрационный № 72264);</a:t>
            </a:r>
            <a:endParaRPr lang="ru-RU" sz="1600" b="1" dirty="0">
              <a:solidFill>
                <a:srgbClr val="000000"/>
              </a:solidFill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	Федеральная образовательная программа дошкольного образования (утверждена приказом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Минпросвещения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России от 25 ноября 2022 г. № 1028, зарегистрировано в Минюсте России 28 декабря 2022 г., регистрационный № 71847);</a:t>
            </a:r>
            <a:endParaRPr lang="ru-RU" sz="1600" b="1" dirty="0">
              <a:solidFill>
                <a:srgbClr val="000000"/>
              </a:solidFill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	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 (утверждена приказом 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Минпросвещения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России от 31 июля 2020 года № 373, зарегистрировано в Минюсте России 31 августа 2020 г., регистрационный № 59599);</a:t>
            </a:r>
            <a:endParaRPr lang="ru-RU" sz="1600" b="1" dirty="0">
              <a:solidFill>
                <a:srgbClr val="000000"/>
              </a:solidFill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	Санитарные правила СП 2.4.3648-20 «Санитарно-эпидемиологические требования к организациям воспитания и обучения, отдыха и оздоровления детей и молодёжи (утверждены постановлением Главного государственного санитарного врача Российской Федерации от 28 сентября 2020 г. № 28, зарегистрировано в Минюсте России 18 декабря 2020 г., регистрационный № 61573);</a:t>
            </a:r>
            <a:endParaRPr lang="ru-RU" sz="1600" b="1" dirty="0">
              <a:solidFill>
                <a:srgbClr val="000000"/>
              </a:solidFill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	«</a:t>
            </a:r>
            <a:r>
              <a:rPr lang="ru-RU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Сөенеч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– «Радость познания» - региональная образовательная программа дошкольного образования.</a:t>
            </a:r>
            <a:endParaRPr lang="ru-RU" sz="1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96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73800" y="759956"/>
            <a:ext cx="39613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0254" y="1406287"/>
            <a:ext cx="11655380" cy="3962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разностороннее развитие детей дошкольного возраста с учетом их возрастных и индивидуальных особенностей, в том числе достижение детьми дошкольного возраста уровня развития, необходимого и достаточного для успешного освоения ими образовательных программ начального общего образования, на основе индивидуального подхода к детям дошкольного возраста и специфичных для детей дошкольного возраста видов деятельности на основе духовно-нравственных ценностей российского народа, исторических и национально- культурных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традиций;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традиционным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российским духовно-нравственным ценностям относятся, прежде всего,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России. Программа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соответствии с Федеральным законом «Об образовании в Российской Федерации», направлена на формирование общей культуры,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детей дошкольного возраста.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10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3487" y="414151"/>
            <a:ext cx="114493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Задачи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программы формируемой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участниками образовательных отношений: 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577" y="1853404"/>
            <a:ext cx="11256136" cy="3504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оптимального сочетания классического дошкольного образования и современных образовательных технологий;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преемственности целей, задач и содержания образования, реализуемых в рамках образовательной программы дошкольного и начально общего образования;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благоприятных условий развития детей в соответствии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 собой, с другими детьми, взрослыми и миром;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общей культуры личности детей,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учетом образовательных потребностей и способностей детей.</a:t>
            </a:r>
            <a:endPara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07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6820" y="0"/>
            <a:ext cx="106250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Задачи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программы в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соответствии </a:t>
            </a:r>
            <a:endParaRPr lang="ru-RU" sz="32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с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требованиями ФОП ДО: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852" y="916233"/>
            <a:ext cx="11855003" cy="534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единых для Российской Федерации содержания ДО и планируемых результатов освоения образовательной программы ДО;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Приобщение детей (в соответствии с возрастными особенностями)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(структурирование) содержания образовательной деятельности на основе учёта возрастных и индивидуальных особенностей развития;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возможностей;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ответственности;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  <a:endPara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97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972" y="889637"/>
            <a:ext cx="113462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Образовательная программа предназначена для реализации в группах для детей от 1года до 7лет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Образовательная программа включает в себя учебно-методическую документацию, в состав которой входят рабочая программа воспитания, примерный режим, календарный план воспитательной работы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 образовательной программе содержится целевой, содержательный и организационный разделы, в каждом из которых отражаетсяобязательнаячастьичасть,формируемаяучастникамиобразовательныхотношений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Обязательная часть образовательной программы соответствует Федеральной образовательной программе дошкольного образования и составляет не менее 60 процентов от общего объёма программы. Часть, формируемая участниками образовательных отношений, составляет не более 40 процентов и ориентирована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н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 специфику национальных, социокультурных и иных условий, в том числе региональных, в которых осуществляется образовательная деятельность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с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ложившиеся традиции ДОО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;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п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арциальные образовательные программы и формы организации с детьми, которые соответствуют потребностям и интересам детей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02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169</TotalTime>
  <Words>1386</Words>
  <Application>Microsoft Office PowerPoint</Application>
  <PresentationFormat>Широкоэкранный</PresentationFormat>
  <Paragraphs>83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Ретро</vt:lpstr>
      <vt:lpstr>Краткая презентация  Образовательной программы  дошкольного образования Муниципального бюджетного дошкольного образовательного учреждения  детского сада общеразвивающего вида № 28 «Сказка»  Бугульминского муниципального района Республики Татарстан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образования Муниципального бюджетного дошкольного образовательного учреждения детского сада общеразвивающего вида  № 28 «Сказка» Бугульминского муниципального района Республики Татарстан</dc:title>
  <dc:creator>Пользователь Windows</dc:creator>
  <cp:lastModifiedBy>Пользователь Windows</cp:lastModifiedBy>
  <cp:revision>20</cp:revision>
  <dcterms:created xsi:type="dcterms:W3CDTF">2023-09-15T06:19:44Z</dcterms:created>
  <dcterms:modified xsi:type="dcterms:W3CDTF">2023-09-15T09:10:12Z</dcterms:modified>
</cp:coreProperties>
</file>